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12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dirty="0" smtClean="0"/>
              <a:t>마스터 제목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C66BF-8D8D-42A6-AC8F-FFA144541FA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ko-KR" altLang="en-US" smtClean="0"/>
              <a:t>㈜</a:t>
            </a:r>
            <a:r>
              <a:rPr lang="ko-KR" altLang="en-US" sz="1000" smtClean="0"/>
              <a:t>에스아이알소프트</a:t>
            </a:r>
            <a:endParaRPr lang="ko-KR" altLang="en-US" sz="1000" dirty="0"/>
          </a:p>
        </p:txBody>
      </p:sp>
      <p:sp>
        <p:nvSpPr>
          <p:cNvPr id="10" name="텍스트 개체 틀 9"/>
          <p:cNvSpPr>
            <a:spLocks noGrp="1"/>
          </p:cNvSpPr>
          <p:nvPr>
            <p:ph type="body" sz="quarter" idx="14" hasCustomPrompt="1"/>
          </p:nvPr>
        </p:nvSpPr>
        <p:spPr>
          <a:xfrm>
            <a:off x="2403544" y="4365625"/>
            <a:ext cx="4321075" cy="647551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ko-KR" altLang="en-US" dirty="0" smtClean="0"/>
              <a:t>작성자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5604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457200" y="309454"/>
            <a:ext cx="8219256" cy="492443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>
            <a:normAutofit/>
          </a:bodyPr>
          <a:lstStyle>
            <a:lvl1pPr algn="l">
              <a:defRPr sz="2600" baseline="0"/>
            </a:lvl1pPr>
          </a:lstStyle>
          <a:p>
            <a:r>
              <a:rPr lang="ko-KR" altLang="en-US" dirty="0" smtClean="0"/>
              <a:t>타이틀</a:t>
            </a:r>
            <a:endParaRPr lang="ko-KR" altLang="en-US" dirty="0"/>
          </a:p>
        </p:txBody>
      </p:sp>
      <p:sp>
        <p:nvSpPr>
          <p:cNvPr id="19" name="텍스트 개체 틀 18"/>
          <p:cNvSpPr>
            <a:spLocks noGrp="1"/>
          </p:cNvSpPr>
          <p:nvPr>
            <p:ph type="body" sz="quarter" idx="14" hasCustomPrompt="1"/>
          </p:nvPr>
        </p:nvSpPr>
        <p:spPr>
          <a:xfrm>
            <a:off x="5652121" y="476250"/>
            <a:ext cx="3024000" cy="360363"/>
          </a:xfrm>
          <a:solidFill>
            <a:schemeClr val="bg1">
              <a:lumMod val="95000"/>
              <a:alpha val="0"/>
            </a:schemeClr>
          </a:solidFill>
        </p:spPr>
        <p:txBody>
          <a:bodyPr anchor="ctr"/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ko-KR" altLang="en-US" dirty="0" smtClean="0"/>
              <a:t>화면</a:t>
            </a:r>
            <a:endParaRPr lang="ko-KR" altLang="en-US" dirty="0"/>
          </a:p>
        </p:txBody>
      </p:sp>
      <p:sp>
        <p:nvSpPr>
          <p:cNvPr id="24" name="TextBox 23"/>
          <p:cNvSpPr txBox="1"/>
          <p:nvPr userDrawn="1"/>
        </p:nvSpPr>
        <p:spPr>
          <a:xfrm>
            <a:off x="467544" y="1125344"/>
            <a:ext cx="6408000" cy="540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6" name="TextBox 25"/>
          <p:cNvSpPr txBox="1"/>
          <p:nvPr userDrawn="1"/>
        </p:nvSpPr>
        <p:spPr>
          <a:xfrm>
            <a:off x="6948264" y="1125344"/>
            <a:ext cx="1728000" cy="5400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endParaRPr lang="ko-KR" altLang="en-US" dirty="0"/>
          </a:p>
        </p:txBody>
      </p:sp>
      <p:sp>
        <p:nvSpPr>
          <p:cNvPr id="27" name="TextBox 26"/>
          <p:cNvSpPr txBox="1"/>
          <p:nvPr userDrawn="1"/>
        </p:nvSpPr>
        <p:spPr>
          <a:xfrm>
            <a:off x="6970637" y="1125344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chemeClr val="bg1">
                    <a:lumMod val="65000"/>
                  </a:schemeClr>
                </a:solidFill>
              </a:rPr>
              <a:t>기능설명</a:t>
            </a:r>
            <a:endParaRPr lang="ko-KR" alt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5" hasCustomPrompt="1"/>
          </p:nvPr>
        </p:nvSpPr>
        <p:spPr>
          <a:xfrm>
            <a:off x="929072" y="857976"/>
            <a:ext cx="7734175" cy="216619"/>
          </a:xfrm>
        </p:spPr>
        <p:txBody>
          <a:bodyPr anchor="ctr">
            <a:normAutofit/>
          </a:bodyPr>
          <a:lstStyle>
            <a:lvl1pPr marL="0" indent="0">
              <a:buNone/>
              <a:defRPr sz="900"/>
            </a:lvl1pPr>
          </a:lstStyle>
          <a:p>
            <a:pPr lvl="0"/>
            <a:r>
              <a:rPr lang="ko-KR" altLang="en-US" smtClean="0"/>
              <a:t>파일</a:t>
            </a:r>
            <a:endParaRPr lang="ko-KR" alt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90189" y="850888"/>
            <a:ext cx="6463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관련파일</a:t>
            </a:r>
            <a:endParaRPr lang="ko-KR" alt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6"/>
          </p:nvPr>
        </p:nvSpPr>
        <p:spPr>
          <a:xfrm>
            <a:off x="6948264" y="1412776"/>
            <a:ext cx="1727856" cy="914400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</a:lstStyle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5292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C66BF-8D8D-42A6-AC8F-FFA144541FA7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ko-KR" altLang="en-US" dirty="0" smtClean="0"/>
              <a:t>㈜</a:t>
            </a:r>
            <a:r>
              <a:rPr lang="ko-KR" altLang="en-US" sz="1000" dirty="0" err="1" smtClean="0"/>
              <a:t>에스아이알소프트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313074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쇼핑몰 기능추가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ko-KR" altLang="en-US" dirty="0" smtClean="0"/>
              <a:t>장성호 팀장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59031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err="1" smtClean="0"/>
              <a:t>item.php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itemoptiondata.php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itemoptioninfo.php</a:t>
            </a:r>
            <a:endParaRPr lang="ko-KR" alt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457200" y="309454"/>
            <a:ext cx="8219256" cy="4924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/>
              <a:t>선택옵션</a:t>
            </a:r>
            <a:endParaRPr lang="ko-KR" altLang="en-US" dirty="0"/>
          </a:p>
        </p:txBody>
      </p:sp>
      <p:sp>
        <p:nvSpPr>
          <p:cNvPr id="6" name="텍스트 개체 틀 2"/>
          <p:cNvSpPr txBox="1">
            <a:spLocks/>
          </p:cNvSpPr>
          <p:nvPr/>
        </p:nvSpPr>
        <p:spPr>
          <a:xfrm>
            <a:off x="5652121" y="476250"/>
            <a:ext cx="3024000" cy="360363"/>
          </a:xfrm>
          <a:prstGeom prst="rect">
            <a:avLst/>
          </a:prstGeom>
          <a:solidFill>
            <a:schemeClr val="bg1">
              <a:lumMod val="95000"/>
              <a:alpha val="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 smtClean="0"/>
              <a:t>상품상세의 선택옵션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1412775"/>
            <a:ext cx="2520280" cy="2419469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ko-KR" altLang="en-US" sz="1000" dirty="0" smtClean="0"/>
              <a:t>상품이미</a:t>
            </a:r>
            <a:r>
              <a:rPr lang="ko-KR" altLang="en-US" sz="1000" dirty="0"/>
              <a:t>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73952" y="4005064"/>
            <a:ext cx="432000" cy="432048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ko-KR" altLang="en-US" sz="600" dirty="0" err="1" smtClean="0"/>
              <a:t>썸네일</a:t>
            </a:r>
            <a:endParaRPr lang="ko-KR" altLang="en-US" sz="600" dirty="0"/>
          </a:p>
        </p:txBody>
      </p:sp>
      <p:sp>
        <p:nvSpPr>
          <p:cNvPr id="9" name="TextBox 8"/>
          <p:cNvSpPr txBox="1"/>
          <p:nvPr/>
        </p:nvSpPr>
        <p:spPr>
          <a:xfrm>
            <a:off x="2077960" y="4005064"/>
            <a:ext cx="432000" cy="432048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ko-KR" altLang="en-US" sz="600" dirty="0" err="1" smtClean="0"/>
              <a:t>썸네일</a:t>
            </a:r>
            <a:endParaRPr lang="ko-KR" altLang="en-US" sz="600" dirty="0"/>
          </a:p>
        </p:txBody>
      </p:sp>
      <p:sp>
        <p:nvSpPr>
          <p:cNvPr id="10" name="TextBox 9"/>
          <p:cNvSpPr txBox="1"/>
          <p:nvPr/>
        </p:nvSpPr>
        <p:spPr>
          <a:xfrm>
            <a:off x="2582064" y="4005064"/>
            <a:ext cx="432000" cy="432048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ko-KR" altLang="en-US" sz="600" dirty="0" err="1" smtClean="0"/>
              <a:t>썸네일</a:t>
            </a:r>
            <a:endParaRPr lang="ko-KR" altLang="en-US" sz="600" dirty="0"/>
          </a:p>
        </p:txBody>
      </p:sp>
      <p:sp>
        <p:nvSpPr>
          <p:cNvPr id="11" name="TextBox 10"/>
          <p:cNvSpPr txBox="1"/>
          <p:nvPr/>
        </p:nvSpPr>
        <p:spPr>
          <a:xfrm>
            <a:off x="1043608" y="4509120"/>
            <a:ext cx="553998" cy="184666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ko-KR" altLang="en-US" sz="700" dirty="0" smtClean="0"/>
              <a:t>이전상품</a:t>
            </a:r>
            <a:endParaRPr lang="ko-KR" altLang="en-US" sz="700" dirty="0"/>
          </a:p>
        </p:txBody>
      </p:sp>
      <p:sp>
        <p:nvSpPr>
          <p:cNvPr id="12" name="TextBox 11"/>
          <p:cNvSpPr txBox="1"/>
          <p:nvPr/>
        </p:nvSpPr>
        <p:spPr>
          <a:xfrm>
            <a:off x="2915816" y="4509120"/>
            <a:ext cx="553998" cy="184666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ko-KR" altLang="en-US" sz="700" dirty="0" smtClean="0"/>
              <a:t>다음상품</a:t>
            </a:r>
            <a:endParaRPr lang="ko-KR" altLang="en-US" sz="700" dirty="0"/>
          </a:p>
        </p:txBody>
      </p:sp>
      <p:sp>
        <p:nvSpPr>
          <p:cNvPr id="13" name="TextBox 12"/>
          <p:cNvSpPr txBox="1"/>
          <p:nvPr/>
        </p:nvSpPr>
        <p:spPr>
          <a:xfrm>
            <a:off x="3995936" y="141277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상품명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26416" y="1859920"/>
            <a:ext cx="69762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상품구분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ko-KR" altLang="en-US" sz="1000" dirty="0" smtClean="0"/>
              <a:t>판매가격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ko-KR" altLang="en-US" sz="1000" dirty="0" smtClean="0"/>
              <a:t>포인트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ko-KR" altLang="en-US" sz="1000" dirty="0" smtClean="0"/>
              <a:t>색상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ko-KR" altLang="en-US" sz="1000" dirty="0" smtClean="0"/>
              <a:t>사이즈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ko-KR" altLang="en-US" sz="1000" dirty="0" smtClean="0"/>
              <a:t>형태</a:t>
            </a:r>
            <a:endParaRPr lang="en-US" altLang="ko-KR" sz="10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4954493" y="1859920"/>
            <a:ext cx="69762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과세상품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en-US" altLang="ko-KR" sz="1000" dirty="0" smtClean="0"/>
              <a:t>1,004</a:t>
            </a:r>
          </a:p>
          <a:p>
            <a:endParaRPr lang="en-US" altLang="ko-KR" sz="1000" dirty="0"/>
          </a:p>
          <a:p>
            <a:r>
              <a:rPr lang="en-US" altLang="ko-KR" sz="1000" dirty="0" smtClean="0"/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19288" y="2765688"/>
            <a:ext cx="864096" cy="230832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900" dirty="0" smtClean="0"/>
              <a:t>Red</a:t>
            </a:r>
            <a:endParaRPr lang="ko-KR" altLang="en-US" sz="900" dirty="0"/>
          </a:p>
        </p:txBody>
      </p:sp>
      <p:sp>
        <p:nvSpPr>
          <p:cNvPr id="17" name="이등변 삼각형 16"/>
          <p:cNvSpPr/>
          <p:nvPr/>
        </p:nvSpPr>
        <p:spPr>
          <a:xfrm rot="10800000">
            <a:off x="5690220" y="2828195"/>
            <a:ext cx="144016" cy="115416"/>
          </a:xfrm>
          <a:prstGeom prst="triangle">
            <a:avLst/>
          </a:prstGeom>
          <a:noFill/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5019288" y="3068960"/>
            <a:ext cx="864096" cy="230832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900" dirty="0" smtClean="0"/>
              <a:t>XL</a:t>
            </a:r>
            <a:endParaRPr lang="ko-KR" altLang="en-US" sz="900" dirty="0"/>
          </a:p>
        </p:txBody>
      </p:sp>
      <p:sp>
        <p:nvSpPr>
          <p:cNvPr id="19" name="이등변 삼각형 18"/>
          <p:cNvSpPr/>
          <p:nvPr/>
        </p:nvSpPr>
        <p:spPr>
          <a:xfrm rot="10800000">
            <a:off x="5690220" y="3139087"/>
            <a:ext cx="144016" cy="115416"/>
          </a:xfrm>
          <a:prstGeom prst="triangle">
            <a:avLst/>
          </a:prstGeom>
          <a:noFill/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019288" y="3383712"/>
            <a:ext cx="864096" cy="230832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900" dirty="0" smtClean="0"/>
              <a:t>V</a:t>
            </a:r>
            <a:endParaRPr lang="ko-KR" altLang="en-US" sz="900" dirty="0"/>
          </a:p>
        </p:txBody>
      </p:sp>
      <p:sp>
        <p:nvSpPr>
          <p:cNvPr id="21" name="이등변 삼각형 20"/>
          <p:cNvSpPr/>
          <p:nvPr/>
        </p:nvSpPr>
        <p:spPr>
          <a:xfrm rot="10800000">
            <a:off x="5690220" y="3461459"/>
            <a:ext cx="144016" cy="115416"/>
          </a:xfrm>
          <a:prstGeom prst="triangle">
            <a:avLst/>
          </a:prstGeom>
          <a:noFill/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4139953" y="4365104"/>
            <a:ext cx="432048" cy="33855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800" dirty="0" err="1" smtClean="0"/>
              <a:t>바로구매</a:t>
            </a:r>
            <a:endParaRPr lang="ko-KR" altLang="en-US" sz="800" dirty="0"/>
          </a:p>
        </p:txBody>
      </p:sp>
      <p:sp>
        <p:nvSpPr>
          <p:cNvPr id="23" name="TextBox 22"/>
          <p:cNvSpPr txBox="1"/>
          <p:nvPr/>
        </p:nvSpPr>
        <p:spPr>
          <a:xfrm>
            <a:off x="4644008" y="4371350"/>
            <a:ext cx="432048" cy="33855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800" dirty="0" smtClean="0"/>
              <a:t>장바구니</a:t>
            </a:r>
            <a:endParaRPr lang="ko-KR" altLang="en-US" sz="800" dirty="0"/>
          </a:p>
        </p:txBody>
      </p:sp>
      <p:sp>
        <p:nvSpPr>
          <p:cNvPr id="24" name="TextBox 23"/>
          <p:cNvSpPr txBox="1"/>
          <p:nvPr/>
        </p:nvSpPr>
        <p:spPr>
          <a:xfrm>
            <a:off x="5148064" y="4372724"/>
            <a:ext cx="432048" cy="33855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800" dirty="0" smtClean="0"/>
              <a:t>보관하기</a:t>
            </a:r>
            <a:endParaRPr lang="ko-KR" altLang="en-US" sz="800" dirty="0"/>
          </a:p>
        </p:txBody>
      </p:sp>
      <p:sp>
        <p:nvSpPr>
          <p:cNvPr id="25" name="TextBox 24"/>
          <p:cNvSpPr txBox="1"/>
          <p:nvPr/>
        </p:nvSpPr>
        <p:spPr>
          <a:xfrm>
            <a:off x="5652120" y="4372724"/>
            <a:ext cx="432048" cy="33855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800" dirty="0" smtClean="0"/>
              <a:t>추천하기</a:t>
            </a:r>
            <a:endParaRPr lang="ko-KR" altLang="en-US" sz="800" dirty="0"/>
          </a:p>
        </p:txBody>
      </p:sp>
      <p:sp>
        <p:nvSpPr>
          <p:cNvPr id="26" name="TextBox 25"/>
          <p:cNvSpPr txBox="1"/>
          <p:nvPr/>
        </p:nvSpPr>
        <p:spPr>
          <a:xfrm>
            <a:off x="899592" y="5085184"/>
            <a:ext cx="5472608" cy="64807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ko-KR" altLang="en-US" sz="1000" dirty="0" smtClean="0"/>
              <a:t>상품정보 등</a:t>
            </a:r>
            <a:endParaRPr lang="ko-KR" altLang="en-US" sz="1000" dirty="0"/>
          </a:p>
        </p:txBody>
      </p:sp>
      <p:sp>
        <p:nvSpPr>
          <p:cNvPr id="27" name="TextBox 26"/>
          <p:cNvSpPr txBox="1"/>
          <p:nvPr/>
        </p:nvSpPr>
        <p:spPr>
          <a:xfrm>
            <a:off x="6948263" y="1412776"/>
            <a:ext cx="172785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ko-KR" altLang="en-US" sz="800" dirty="0" smtClean="0"/>
              <a:t>색상 등의 </a:t>
            </a:r>
            <a:r>
              <a:rPr lang="ko-KR" altLang="en-US" sz="800" dirty="0" err="1" smtClean="0"/>
              <a:t>옵션명은</a:t>
            </a:r>
            <a:r>
              <a:rPr lang="en-US" altLang="ko-KR" sz="800" dirty="0" smtClean="0"/>
              <a:t/>
            </a:r>
            <a:br>
              <a:rPr lang="en-US" altLang="ko-KR" sz="800" dirty="0" smtClean="0"/>
            </a:br>
            <a:r>
              <a:rPr lang="en-US" altLang="ko-KR" sz="800" dirty="0" smtClean="0"/>
              <a:t>it_opt1_subject </a:t>
            </a:r>
            <a:r>
              <a:rPr lang="ko-KR" altLang="en-US" sz="800" dirty="0" smtClean="0"/>
              <a:t>등을 기준으로 </a:t>
            </a:r>
            <a:r>
              <a:rPr lang="ko-KR" altLang="en-US" sz="800" dirty="0" smtClean="0"/>
              <a:t>보여줌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색상 옵션의 </a:t>
            </a:r>
            <a:r>
              <a:rPr lang="ko-KR" altLang="en-US" sz="800" dirty="0" smtClean="0"/>
              <a:t>항목은</a:t>
            </a:r>
            <a:r>
              <a:rPr lang="en-US" altLang="ko-KR" sz="800" dirty="0" smtClean="0"/>
              <a:t>it_opt1</a:t>
            </a:r>
            <a:r>
              <a:rPr lang="ko-KR" altLang="en-US" sz="800" dirty="0" smtClean="0"/>
              <a:t>의 값을 이용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en-US" altLang="ko-KR" sz="800" dirty="0" smtClean="0"/>
              <a:t>1</a:t>
            </a:r>
            <a:r>
              <a:rPr lang="ko-KR" altLang="en-US" sz="800" dirty="0" smtClean="0"/>
              <a:t>차 선택옵션을 </a:t>
            </a:r>
            <a:r>
              <a:rPr lang="ko-KR" altLang="en-US" sz="800" dirty="0" smtClean="0"/>
              <a:t>제외한 </a:t>
            </a:r>
            <a:r>
              <a:rPr lang="en-US" altLang="ko-KR" sz="800" dirty="0" smtClean="0"/>
              <a:t>2</a:t>
            </a:r>
            <a:r>
              <a:rPr lang="ko-KR" altLang="en-US" sz="800" dirty="0" smtClean="0"/>
              <a:t>차 등의 옵션은 </a:t>
            </a:r>
            <a:r>
              <a:rPr lang="ko-KR" altLang="en-US" sz="800" dirty="0" smtClean="0"/>
              <a:t>처음엔 </a:t>
            </a:r>
            <a:r>
              <a:rPr lang="en-US" altLang="ko-KR" sz="800" dirty="0" smtClean="0"/>
              <a:t>disable </a:t>
            </a:r>
            <a:r>
              <a:rPr lang="ko-KR" altLang="en-US" sz="800" dirty="0" smtClean="0"/>
              <a:t>상태이고 </a:t>
            </a:r>
            <a:r>
              <a:rPr lang="ko-KR" altLang="en-US" sz="800" dirty="0" smtClean="0"/>
              <a:t>직전의 옵션을 </a:t>
            </a:r>
            <a:r>
              <a:rPr lang="ko-KR" altLang="en-US" sz="800" dirty="0" smtClean="0"/>
              <a:t>선택하면 </a:t>
            </a:r>
            <a:r>
              <a:rPr lang="en-US" altLang="ko-KR" sz="800" dirty="0" err="1" smtClean="0"/>
              <a:t>ajax</a:t>
            </a:r>
            <a:r>
              <a:rPr lang="ko-KR" altLang="en-US" sz="800" dirty="0" smtClean="0"/>
              <a:t>를 이용 </a:t>
            </a:r>
            <a:r>
              <a:rPr lang="ko-KR" altLang="en-US" sz="800" dirty="0" smtClean="0"/>
              <a:t>항목을 불러온 </a:t>
            </a:r>
            <a:r>
              <a:rPr lang="ko-KR" altLang="en-US" sz="800" dirty="0" smtClean="0"/>
              <a:t>후 </a:t>
            </a:r>
            <a:r>
              <a:rPr lang="en-US" altLang="ko-KR" sz="800" dirty="0" smtClean="0"/>
              <a:t>enable </a:t>
            </a:r>
            <a:r>
              <a:rPr lang="ko-KR" altLang="en-US" sz="800" dirty="0" smtClean="0"/>
              <a:t>상태로 됨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마지막 옵션을 </a:t>
            </a:r>
            <a:r>
              <a:rPr lang="ko-KR" altLang="en-US" sz="800" dirty="0" smtClean="0"/>
              <a:t>선택하면 재고</a:t>
            </a:r>
            <a:r>
              <a:rPr lang="en-US" altLang="ko-KR" sz="800" dirty="0" smtClean="0"/>
              <a:t>,</a:t>
            </a:r>
            <a:r>
              <a:rPr lang="ko-KR" altLang="en-US" sz="800" dirty="0" smtClean="0"/>
              <a:t>가격 등을 </a:t>
            </a:r>
            <a:r>
              <a:rPr lang="en-US" altLang="ko-KR" sz="800" dirty="0" err="1" smtClean="0"/>
              <a:t>ajax</a:t>
            </a:r>
            <a:r>
              <a:rPr lang="ko-KR" altLang="en-US" sz="800" dirty="0" smtClean="0"/>
              <a:t>로 가져와 </a:t>
            </a:r>
            <a:r>
              <a:rPr lang="ko-KR" altLang="en-US" sz="800" dirty="0" smtClean="0"/>
              <a:t>선택된 </a:t>
            </a:r>
            <a:r>
              <a:rPr lang="ko-KR" altLang="en-US" sz="800" dirty="0" smtClean="0"/>
              <a:t>옵션이 표시되는 </a:t>
            </a:r>
            <a:r>
              <a:rPr lang="ko-KR" altLang="en-US" sz="800" dirty="0" smtClean="0"/>
              <a:t>영역에 추가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이미 선택한 </a:t>
            </a:r>
            <a:r>
              <a:rPr lang="ko-KR" altLang="en-US" sz="800" dirty="0" smtClean="0"/>
              <a:t>동일한 옵션이 </a:t>
            </a:r>
            <a:r>
              <a:rPr lang="ko-KR" altLang="en-US" sz="800" dirty="0" smtClean="0"/>
              <a:t>있을 경우 경고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en-US" altLang="ko-KR" sz="800" dirty="0" smtClean="0"/>
              <a:t>+ </a:t>
            </a:r>
            <a:r>
              <a:rPr lang="ko-KR" altLang="en-US" sz="800" dirty="0" err="1" smtClean="0"/>
              <a:t>클릭시</a:t>
            </a:r>
            <a:r>
              <a:rPr lang="ko-KR" altLang="en-US" sz="800" dirty="0" smtClean="0"/>
              <a:t> 수량증가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en-US" altLang="ko-KR" sz="800" dirty="0" smtClean="0"/>
              <a:t>- </a:t>
            </a:r>
            <a:r>
              <a:rPr lang="ko-KR" altLang="en-US" sz="800" dirty="0" err="1" smtClean="0"/>
              <a:t>클릭시</a:t>
            </a:r>
            <a:r>
              <a:rPr lang="ko-KR" altLang="en-US" sz="800" dirty="0" smtClean="0"/>
              <a:t> 수량감소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en-US" altLang="ko-KR" sz="800" dirty="0" smtClean="0"/>
              <a:t>X </a:t>
            </a:r>
            <a:r>
              <a:rPr lang="ko-KR" altLang="en-US" sz="800" dirty="0" err="1" smtClean="0"/>
              <a:t>클릭시</a:t>
            </a:r>
            <a:r>
              <a:rPr lang="ko-KR" altLang="en-US" sz="800" dirty="0" smtClean="0"/>
              <a:t> 옵션 삭제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선택된 옵션과 </a:t>
            </a:r>
            <a:r>
              <a:rPr lang="ko-KR" altLang="en-US" sz="800" dirty="0" smtClean="0"/>
              <a:t>금액은 선택된 </a:t>
            </a:r>
            <a:r>
              <a:rPr lang="ko-KR" altLang="en-US" sz="800" dirty="0" smtClean="0"/>
              <a:t>옵션이 </a:t>
            </a:r>
            <a:r>
              <a:rPr lang="ko-KR" altLang="en-US" sz="800" dirty="0" smtClean="0"/>
              <a:t>하나이상 일 </a:t>
            </a:r>
            <a:r>
              <a:rPr lang="ko-KR" altLang="en-US" sz="800" dirty="0" smtClean="0"/>
              <a:t>때 보여짐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수량은 직접 입력 가능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옵션 선택 후 </a:t>
            </a:r>
            <a:r>
              <a:rPr lang="ko-KR" altLang="en-US" sz="800" dirty="0" smtClean="0"/>
              <a:t>상위의 옵션을 </a:t>
            </a:r>
            <a:r>
              <a:rPr lang="ko-KR" altLang="en-US" sz="800" dirty="0" smtClean="0"/>
              <a:t>변경하면 </a:t>
            </a:r>
            <a:r>
              <a:rPr lang="ko-KR" altLang="en-US" sz="800" dirty="0" smtClean="0"/>
              <a:t>아래 차수의 </a:t>
            </a:r>
            <a:r>
              <a:rPr lang="ko-KR" altLang="en-US" sz="800" dirty="0" smtClean="0"/>
              <a:t>옵션은 </a:t>
            </a:r>
            <a:r>
              <a:rPr lang="ko-KR" altLang="en-US" sz="800" dirty="0" smtClean="0"/>
              <a:t>초기화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마지막 옵션항목에 </a:t>
            </a:r>
            <a:r>
              <a:rPr lang="ko-KR" altLang="en-US" sz="800" dirty="0" err="1" smtClean="0"/>
              <a:t>추가금애과</a:t>
            </a:r>
            <a:r>
              <a:rPr lang="ko-KR" altLang="en-US" sz="800" dirty="0" smtClean="0"/>
              <a:t> 품절정보 표시</a:t>
            </a:r>
            <a:endParaRPr lang="en-US" altLang="ko-KR" sz="8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4016348" y="3733001"/>
            <a:ext cx="196239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700" dirty="0" smtClean="0"/>
              <a:t>색상 </a:t>
            </a:r>
            <a:r>
              <a:rPr lang="en-US" altLang="ko-KR" sz="700" dirty="0" smtClean="0"/>
              <a:t>: Red / </a:t>
            </a:r>
            <a:r>
              <a:rPr lang="ko-KR" altLang="en-US" sz="700" dirty="0" smtClean="0"/>
              <a:t>사이즈 </a:t>
            </a:r>
            <a:r>
              <a:rPr lang="en-US" altLang="ko-KR" sz="700" dirty="0" smtClean="0"/>
              <a:t>: XL / </a:t>
            </a:r>
            <a:r>
              <a:rPr lang="ko-KR" altLang="en-US" sz="700" dirty="0" smtClean="0"/>
              <a:t>형태 </a:t>
            </a:r>
            <a:r>
              <a:rPr lang="en-US" altLang="ko-KR" sz="700" dirty="0" smtClean="0"/>
              <a:t>: V (+100</a:t>
            </a:r>
            <a:r>
              <a:rPr lang="ko-KR" altLang="en-US" sz="700" dirty="0" smtClean="0"/>
              <a:t>원</a:t>
            </a:r>
            <a:r>
              <a:rPr lang="en-US" altLang="ko-KR" sz="700" dirty="0" smtClean="0"/>
              <a:t>)</a:t>
            </a:r>
            <a:endParaRPr lang="ko-KR" altLang="en-US" sz="700" dirty="0"/>
          </a:p>
        </p:txBody>
      </p:sp>
      <p:sp>
        <p:nvSpPr>
          <p:cNvPr id="29" name="TextBox 28"/>
          <p:cNvSpPr txBox="1"/>
          <p:nvPr/>
        </p:nvSpPr>
        <p:spPr>
          <a:xfrm>
            <a:off x="5924570" y="3738443"/>
            <a:ext cx="216024" cy="16832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altLang="ko-KR" sz="700" dirty="0" smtClean="0"/>
              <a:t>1</a:t>
            </a:r>
            <a:endParaRPr lang="ko-KR" altLang="en-US" sz="700" dirty="0"/>
          </a:p>
        </p:txBody>
      </p:sp>
      <p:sp>
        <p:nvSpPr>
          <p:cNvPr id="30" name="TextBox 29"/>
          <p:cNvSpPr txBox="1"/>
          <p:nvPr/>
        </p:nvSpPr>
        <p:spPr>
          <a:xfrm>
            <a:off x="6113542" y="3736464"/>
            <a:ext cx="4026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" dirty="0" smtClean="0"/>
              <a:t>+ - X</a:t>
            </a:r>
            <a:endParaRPr lang="ko-KR" altLang="en-US" sz="700" dirty="0"/>
          </a:p>
        </p:txBody>
      </p:sp>
      <p:sp>
        <p:nvSpPr>
          <p:cNvPr id="31" name="TextBox 30"/>
          <p:cNvSpPr txBox="1"/>
          <p:nvPr/>
        </p:nvSpPr>
        <p:spPr>
          <a:xfrm>
            <a:off x="4013861" y="3989824"/>
            <a:ext cx="97494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smtClean="0"/>
              <a:t>총 금액 </a:t>
            </a:r>
            <a:r>
              <a:rPr lang="en-US" altLang="ko-KR" sz="800" dirty="0" smtClean="0"/>
              <a:t>: 1,104</a:t>
            </a:r>
            <a:r>
              <a:rPr lang="ko-KR" altLang="en-US" sz="800" dirty="0" smtClean="0"/>
              <a:t>원</a:t>
            </a:r>
            <a:endParaRPr lang="ko-KR" altLang="en-US" sz="800" dirty="0"/>
          </a:p>
        </p:txBody>
      </p:sp>
    </p:spTree>
    <p:extLst>
      <p:ext uri="{BB962C8B-B14F-4D97-AF65-F5344CB8AC3E}">
        <p14:creationId xmlns:p14="http://schemas.microsoft.com/office/powerpoint/2010/main" val="1290532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err="1" smtClean="0"/>
              <a:t>item.php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itemsupplementinfo.php</a:t>
            </a:r>
            <a:endParaRPr lang="ko-KR" alt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457200" y="309454"/>
            <a:ext cx="8219256" cy="4924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/>
              <a:t>추가상품</a:t>
            </a:r>
            <a:endParaRPr lang="ko-KR" altLang="en-US" dirty="0"/>
          </a:p>
        </p:txBody>
      </p:sp>
      <p:sp>
        <p:nvSpPr>
          <p:cNvPr id="6" name="텍스트 개체 틀 2"/>
          <p:cNvSpPr txBox="1">
            <a:spLocks/>
          </p:cNvSpPr>
          <p:nvPr/>
        </p:nvSpPr>
        <p:spPr>
          <a:xfrm>
            <a:off x="5652121" y="476250"/>
            <a:ext cx="3024000" cy="360363"/>
          </a:xfrm>
          <a:prstGeom prst="rect">
            <a:avLst/>
          </a:prstGeom>
          <a:solidFill>
            <a:schemeClr val="bg1">
              <a:lumMod val="95000"/>
              <a:alpha val="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 smtClean="0"/>
              <a:t>상품상세의 추가상품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1412775"/>
            <a:ext cx="2520280" cy="2419469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ko-KR" altLang="en-US" sz="1000" dirty="0" smtClean="0"/>
              <a:t>상품이미</a:t>
            </a:r>
            <a:r>
              <a:rPr lang="ko-KR" altLang="en-US" sz="1000" dirty="0"/>
              <a:t>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73952" y="4005064"/>
            <a:ext cx="432000" cy="432048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ko-KR" altLang="en-US" sz="600" dirty="0" err="1" smtClean="0"/>
              <a:t>썸네일</a:t>
            </a:r>
            <a:endParaRPr lang="ko-KR" altLang="en-US" sz="600" dirty="0"/>
          </a:p>
        </p:txBody>
      </p:sp>
      <p:sp>
        <p:nvSpPr>
          <p:cNvPr id="9" name="TextBox 8"/>
          <p:cNvSpPr txBox="1"/>
          <p:nvPr/>
        </p:nvSpPr>
        <p:spPr>
          <a:xfrm>
            <a:off x="2077960" y="4005064"/>
            <a:ext cx="432000" cy="432048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ko-KR" altLang="en-US" sz="600" dirty="0" err="1" smtClean="0"/>
              <a:t>썸네일</a:t>
            </a:r>
            <a:endParaRPr lang="ko-KR" altLang="en-US" sz="600" dirty="0"/>
          </a:p>
        </p:txBody>
      </p:sp>
      <p:sp>
        <p:nvSpPr>
          <p:cNvPr id="10" name="TextBox 9"/>
          <p:cNvSpPr txBox="1"/>
          <p:nvPr/>
        </p:nvSpPr>
        <p:spPr>
          <a:xfrm>
            <a:off x="2582064" y="4005064"/>
            <a:ext cx="432000" cy="432048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ko-KR" altLang="en-US" sz="600" dirty="0" err="1" smtClean="0"/>
              <a:t>썸네일</a:t>
            </a:r>
            <a:endParaRPr lang="ko-KR" altLang="en-US" sz="600" dirty="0"/>
          </a:p>
        </p:txBody>
      </p:sp>
      <p:sp>
        <p:nvSpPr>
          <p:cNvPr id="11" name="TextBox 10"/>
          <p:cNvSpPr txBox="1"/>
          <p:nvPr/>
        </p:nvSpPr>
        <p:spPr>
          <a:xfrm>
            <a:off x="1043608" y="4509120"/>
            <a:ext cx="553998" cy="184666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ko-KR" altLang="en-US" sz="700" dirty="0" smtClean="0"/>
              <a:t>이전상품</a:t>
            </a:r>
            <a:endParaRPr lang="ko-KR" altLang="en-US" sz="700" dirty="0"/>
          </a:p>
        </p:txBody>
      </p:sp>
      <p:sp>
        <p:nvSpPr>
          <p:cNvPr id="12" name="TextBox 11"/>
          <p:cNvSpPr txBox="1"/>
          <p:nvPr/>
        </p:nvSpPr>
        <p:spPr>
          <a:xfrm>
            <a:off x="2915816" y="4509120"/>
            <a:ext cx="553998" cy="184666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ko-KR" altLang="en-US" sz="700" dirty="0" smtClean="0"/>
              <a:t>다음상품</a:t>
            </a:r>
            <a:endParaRPr lang="ko-KR" altLang="en-US" sz="700" dirty="0"/>
          </a:p>
        </p:txBody>
      </p:sp>
      <p:sp>
        <p:nvSpPr>
          <p:cNvPr id="13" name="TextBox 12"/>
          <p:cNvSpPr txBox="1"/>
          <p:nvPr/>
        </p:nvSpPr>
        <p:spPr>
          <a:xfrm>
            <a:off x="3995936" y="141277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상품명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026416" y="1859920"/>
            <a:ext cx="697627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상품구분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ko-KR" altLang="en-US" sz="1000" dirty="0" smtClean="0"/>
              <a:t>판매가격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ko-KR" altLang="en-US" sz="1000" dirty="0" smtClean="0"/>
              <a:t>포인트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ko-KR" altLang="en-US" sz="1000" dirty="0" smtClean="0"/>
              <a:t>색상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ko-KR" altLang="en-US" sz="1000" dirty="0" smtClean="0"/>
              <a:t>사이즈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ko-KR" altLang="en-US" sz="1000" dirty="0" smtClean="0"/>
              <a:t>형태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ko-KR" altLang="en-US" sz="1000" dirty="0" smtClean="0"/>
              <a:t>추가상품</a:t>
            </a:r>
            <a:endParaRPr lang="en-US" altLang="ko-KR" sz="10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4954493" y="1859920"/>
            <a:ext cx="69762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과세상품</a:t>
            </a:r>
            <a:endParaRPr lang="en-US" altLang="ko-KR" sz="1000" dirty="0" smtClean="0"/>
          </a:p>
          <a:p>
            <a:endParaRPr lang="en-US" altLang="ko-KR" sz="1000" dirty="0"/>
          </a:p>
          <a:p>
            <a:r>
              <a:rPr lang="en-US" altLang="ko-KR" sz="1000" dirty="0" smtClean="0"/>
              <a:t>1,004</a:t>
            </a:r>
          </a:p>
          <a:p>
            <a:endParaRPr lang="en-US" altLang="ko-KR" sz="1000" dirty="0"/>
          </a:p>
          <a:p>
            <a:r>
              <a:rPr lang="en-US" altLang="ko-KR" sz="1000" dirty="0" smtClean="0"/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19288" y="2765688"/>
            <a:ext cx="864096" cy="230832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900" dirty="0" smtClean="0"/>
              <a:t>Red</a:t>
            </a:r>
            <a:endParaRPr lang="ko-KR" altLang="en-US" sz="900" dirty="0"/>
          </a:p>
        </p:txBody>
      </p:sp>
      <p:sp>
        <p:nvSpPr>
          <p:cNvPr id="17" name="이등변 삼각형 16"/>
          <p:cNvSpPr/>
          <p:nvPr/>
        </p:nvSpPr>
        <p:spPr>
          <a:xfrm rot="10800000">
            <a:off x="5690220" y="2828195"/>
            <a:ext cx="144016" cy="115416"/>
          </a:xfrm>
          <a:prstGeom prst="triangle">
            <a:avLst/>
          </a:prstGeom>
          <a:noFill/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5019288" y="3061340"/>
            <a:ext cx="864096" cy="230832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900" dirty="0" smtClean="0"/>
              <a:t>XL</a:t>
            </a:r>
            <a:endParaRPr lang="ko-KR" altLang="en-US" sz="900" dirty="0"/>
          </a:p>
        </p:txBody>
      </p:sp>
      <p:sp>
        <p:nvSpPr>
          <p:cNvPr id="19" name="이등변 삼각형 18"/>
          <p:cNvSpPr/>
          <p:nvPr/>
        </p:nvSpPr>
        <p:spPr>
          <a:xfrm rot="10800000">
            <a:off x="5690220" y="3139087"/>
            <a:ext cx="144016" cy="115416"/>
          </a:xfrm>
          <a:prstGeom prst="triangle">
            <a:avLst/>
          </a:prstGeom>
          <a:noFill/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019288" y="3376092"/>
            <a:ext cx="864096" cy="230832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900" dirty="0" smtClean="0"/>
              <a:t>V</a:t>
            </a:r>
            <a:endParaRPr lang="ko-KR" altLang="en-US" sz="900" dirty="0"/>
          </a:p>
        </p:txBody>
      </p:sp>
      <p:sp>
        <p:nvSpPr>
          <p:cNvPr id="21" name="이등변 삼각형 20"/>
          <p:cNvSpPr/>
          <p:nvPr/>
        </p:nvSpPr>
        <p:spPr>
          <a:xfrm rot="10800000">
            <a:off x="5690220" y="3461459"/>
            <a:ext cx="144016" cy="115416"/>
          </a:xfrm>
          <a:prstGeom prst="triangle">
            <a:avLst/>
          </a:prstGeom>
          <a:noFill/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4139953" y="4739010"/>
            <a:ext cx="432048" cy="33855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800" dirty="0" err="1" smtClean="0"/>
              <a:t>바로구매</a:t>
            </a:r>
            <a:endParaRPr lang="ko-KR" altLang="en-US" sz="800" dirty="0"/>
          </a:p>
        </p:txBody>
      </p:sp>
      <p:sp>
        <p:nvSpPr>
          <p:cNvPr id="23" name="TextBox 22"/>
          <p:cNvSpPr txBox="1"/>
          <p:nvPr/>
        </p:nvSpPr>
        <p:spPr>
          <a:xfrm>
            <a:off x="4644008" y="4745256"/>
            <a:ext cx="432048" cy="33855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800" dirty="0" smtClean="0"/>
              <a:t>장바구니</a:t>
            </a:r>
            <a:endParaRPr lang="ko-KR" altLang="en-US" sz="800" dirty="0"/>
          </a:p>
        </p:txBody>
      </p:sp>
      <p:sp>
        <p:nvSpPr>
          <p:cNvPr id="24" name="TextBox 23"/>
          <p:cNvSpPr txBox="1"/>
          <p:nvPr/>
        </p:nvSpPr>
        <p:spPr>
          <a:xfrm>
            <a:off x="5148064" y="4746630"/>
            <a:ext cx="432048" cy="33855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800" dirty="0" smtClean="0"/>
              <a:t>보관하기</a:t>
            </a:r>
            <a:endParaRPr lang="ko-KR" altLang="en-US" sz="800" dirty="0"/>
          </a:p>
        </p:txBody>
      </p:sp>
      <p:sp>
        <p:nvSpPr>
          <p:cNvPr id="25" name="TextBox 24"/>
          <p:cNvSpPr txBox="1"/>
          <p:nvPr/>
        </p:nvSpPr>
        <p:spPr>
          <a:xfrm>
            <a:off x="5652120" y="4746630"/>
            <a:ext cx="432048" cy="33855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800" dirty="0" smtClean="0"/>
              <a:t>추천하기</a:t>
            </a:r>
            <a:endParaRPr lang="ko-KR" altLang="en-US" sz="800" dirty="0"/>
          </a:p>
        </p:txBody>
      </p:sp>
      <p:sp>
        <p:nvSpPr>
          <p:cNvPr id="26" name="TextBox 25"/>
          <p:cNvSpPr txBox="1"/>
          <p:nvPr/>
        </p:nvSpPr>
        <p:spPr>
          <a:xfrm>
            <a:off x="899592" y="5373216"/>
            <a:ext cx="5472608" cy="64807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ko-KR" altLang="en-US" sz="1000" dirty="0" smtClean="0"/>
              <a:t>상품정보 등</a:t>
            </a:r>
            <a:endParaRPr lang="ko-KR" altLang="en-US" sz="1000" dirty="0"/>
          </a:p>
        </p:txBody>
      </p:sp>
      <p:sp>
        <p:nvSpPr>
          <p:cNvPr id="27" name="TextBox 26"/>
          <p:cNvSpPr txBox="1"/>
          <p:nvPr/>
        </p:nvSpPr>
        <p:spPr>
          <a:xfrm>
            <a:off x="6948263" y="1412776"/>
            <a:ext cx="172785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ko-KR" altLang="en-US" sz="800" dirty="0" smtClean="0"/>
              <a:t>추가상품명은 추가상품 테이블에 저장된 것을 불러옴 </a:t>
            </a:r>
            <a:r>
              <a:rPr lang="en-US" altLang="ko-KR" sz="800" dirty="0" err="1" smtClean="0"/>
              <a:t>get_supplement_subject</a:t>
            </a:r>
            <a:r>
              <a:rPr lang="en-US" altLang="ko-KR" sz="800" dirty="0" smtClean="0"/>
              <a:t>() </a:t>
            </a:r>
            <a:r>
              <a:rPr lang="ko-KR" altLang="en-US" sz="800" dirty="0" smtClean="0"/>
              <a:t>와 </a:t>
            </a:r>
            <a:r>
              <a:rPr lang="en-US" altLang="ko-KR" sz="800" dirty="0" err="1" smtClean="0"/>
              <a:t>get_supplement_option</a:t>
            </a:r>
            <a:r>
              <a:rPr lang="en-US" altLang="ko-KR" sz="800" dirty="0" smtClean="0"/>
              <a:t>() </a:t>
            </a:r>
            <a:r>
              <a:rPr lang="ko-KR" altLang="en-US" sz="800" dirty="0" smtClean="0"/>
              <a:t>사용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추가상품을 선택하면 </a:t>
            </a:r>
            <a:r>
              <a:rPr lang="en-US" altLang="ko-KR" sz="800" dirty="0" err="1" smtClean="0"/>
              <a:t>ajax</a:t>
            </a:r>
            <a:r>
              <a:rPr lang="ko-KR" altLang="en-US" sz="800" dirty="0" smtClean="0"/>
              <a:t>로 수량</a:t>
            </a:r>
            <a:r>
              <a:rPr lang="en-US" altLang="ko-KR" sz="800" dirty="0" smtClean="0"/>
              <a:t>, </a:t>
            </a:r>
            <a:r>
              <a:rPr lang="ko-KR" altLang="en-US" sz="800" dirty="0" smtClean="0"/>
              <a:t>추가금액을 불러옴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선택된 옵션리스트 아래 쪽에 순차적으로 추가됨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동일한 추가상품이 있을 경우 경고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총 금액은 선택옵션과 추가상품의 합계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선택옵션이 </a:t>
            </a:r>
            <a:r>
              <a:rPr lang="en-US" altLang="ko-KR" sz="800" dirty="0" smtClean="0"/>
              <a:t>0</a:t>
            </a:r>
            <a:r>
              <a:rPr lang="ko-KR" altLang="en-US" sz="800" dirty="0" smtClean="0"/>
              <a:t>개일 때 추가상품선택 불가능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추가상품이 있을 경우 선택옵션 전부 삭제 불가능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수량관련 기능은 선택옵션과 동일</a:t>
            </a:r>
            <a:endParaRPr lang="en-US" altLang="ko-KR" sz="8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4016348" y="4051478"/>
            <a:ext cx="196239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700" dirty="0" smtClean="0"/>
              <a:t>색상 </a:t>
            </a:r>
            <a:r>
              <a:rPr lang="en-US" altLang="ko-KR" sz="700" dirty="0" smtClean="0"/>
              <a:t>: Red / </a:t>
            </a:r>
            <a:r>
              <a:rPr lang="ko-KR" altLang="en-US" sz="700" dirty="0" smtClean="0"/>
              <a:t>사이즈 </a:t>
            </a:r>
            <a:r>
              <a:rPr lang="en-US" altLang="ko-KR" sz="700" dirty="0" smtClean="0"/>
              <a:t>: XL / </a:t>
            </a:r>
            <a:r>
              <a:rPr lang="ko-KR" altLang="en-US" sz="700" dirty="0" smtClean="0"/>
              <a:t>형태 </a:t>
            </a:r>
            <a:r>
              <a:rPr lang="en-US" altLang="ko-KR" sz="700" dirty="0" smtClean="0"/>
              <a:t>: V (+100</a:t>
            </a:r>
            <a:r>
              <a:rPr lang="ko-KR" altLang="en-US" sz="700" dirty="0" smtClean="0"/>
              <a:t>원</a:t>
            </a:r>
            <a:r>
              <a:rPr lang="en-US" altLang="ko-KR" sz="700" dirty="0" smtClean="0"/>
              <a:t>)</a:t>
            </a:r>
            <a:endParaRPr lang="ko-KR" altLang="en-US" sz="700" dirty="0"/>
          </a:p>
        </p:txBody>
      </p:sp>
      <p:sp>
        <p:nvSpPr>
          <p:cNvPr id="29" name="TextBox 28"/>
          <p:cNvSpPr txBox="1"/>
          <p:nvPr/>
        </p:nvSpPr>
        <p:spPr>
          <a:xfrm>
            <a:off x="5924570" y="4056920"/>
            <a:ext cx="216024" cy="16832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altLang="ko-KR" sz="700" dirty="0" smtClean="0"/>
              <a:t>1</a:t>
            </a:r>
            <a:endParaRPr lang="ko-KR" altLang="en-US" sz="700" dirty="0"/>
          </a:p>
        </p:txBody>
      </p:sp>
      <p:sp>
        <p:nvSpPr>
          <p:cNvPr id="30" name="TextBox 29"/>
          <p:cNvSpPr txBox="1"/>
          <p:nvPr/>
        </p:nvSpPr>
        <p:spPr>
          <a:xfrm>
            <a:off x="6113542" y="4054941"/>
            <a:ext cx="4026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" dirty="0" smtClean="0"/>
              <a:t>+ - X</a:t>
            </a:r>
            <a:endParaRPr lang="ko-KR" altLang="en-US" sz="700" dirty="0"/>
          </a:p>
        </p:txBody>
      </p:sp>
      <p:sp>
        <p:nvSpPr>
          <p:cNvPr id="31" name="TextBox 30"/>
          <p:cNvSpPr txBox="1"/>
          <p:nvPr/>
        </p:nvSpPr>
        <p:spPr>
          <a:xfrm>
            <a:off x="4013861" y="4424690"/>
            <a:ext cx="97494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dirty="0" smtClean="0"/>
              <a:t>총 금액 </a:t>
            </a:r>
            <a:r>
              <a:rPr lang="en-US" altLang="ko-KR" sz="800" dirty="0" smtClean="0"/>
              <a:t>: </a:t>
            </a:r>
            <a:r>
              <a:rPr lang="en-US" altLang="ko-KR" sz="800" dirty="0" smtClean="0"/>
              <a:t>2,104</a:t>
            </a:r>
            <a:r>
              <a:rPr lang="ko-KR" altLang="en-US" sz="800" dirty="0" smtClean="0"/>
              <a:t>원</a:t>
            </a:r>
            <a:endParaRPr lang="ko-KR" altLang="en-US" sz="800" dirty="0"/>
          </a:p>
        </p:txBody>
      </p:sp>
      <p:sp>
        <p:nvSpPr>
          <p:cNvPr id="32" name="TextBox 31"/>
          <p:cNvSpPr txBox="1"/>
          <p:nvPr/>
        </p:nvSpPr>
        <p:spPr>
          <a:xfrm>
            <a:off x="5022716" y="3686984"/>
            <a:ext cx="864096" cy="230832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900" dirty="0" smtClean="0"/>
              <a:t>상품받침</a:t>
            </a:r>
            <a:endParaRPr lang="ko-KR" altLang="en-US" sz="900" dirty="0"/>
          </a:p>
        </p:txBody>
      </p:sp>
      <p:sp>
        <p:nvSpPr>
          <p:cNvPr id="33" name="이등변 삼각형 32"/>
          <p:cNvSpPr/>
          <p:nvPr/>
        </p:nvSpPr>
        <p:spPr>
          <a:xfrm rot="10800000">
            <a:off x="5693648" y="3772351"/>
            <a:ext cx="144016" cy="115416"/>
          </a:xfrm>
          <a:prstGeom prst="triangle">
            <a:avLst/>
          </a:prstGeom>
          <a:noFill/>
          <a:ln w="95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4016348" y="4226738"/>
            <a:ext cx="144302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700" dirty="0" smtClean="0"/>
              <a:t>추가상품 </a:t>
            </a:r>
            <a:r>
              <a:rPr lang="en-US" altLang="ko-KR" sz="700" dirty="0" smtClean="0"/>
              <a:t>: </a:t>
            </a:r>
            <a:r>
              <a:rPr lang="ko-KR" altLang="en-US" sz="700" dirty="0" smtClean="0"/>
              <a:t>상품받침</a:t>
            </a:r>
            <a:r>
              <a:rPr lang="en-US" altLang="ko-KR" sz="700" dirty="0" smtClean="0"/>
              <a:t> </a:t>
            </a:r>
            <a:r>
              <a:rPr lang="en-US" altLang="ko-KR" sz="700" dirty="0" smtClean="0"/>
              <a:t>(+</a:t>
            </a:r>
            <a:r>
              <a:rPr lang="en-US" altLang="ko-KR" sz="700" dirty="0" smtClean="0"/>
              <a:t>1,000</a:t>
            </a:r>
            <a:r>
              <a:rPr lang="ko-KR" altLang="en-US" sz="700" dirty="0" smtClean="0"/>
              <a:t>원</a:t>
            </a:r>
            <a:r>
              <a:rPr lang="en-US" altLang="ko-KR" sz="700" dirty="0" smtClean="0"/>
              <a:t>)</a:t>
            </a:r>
            <a:endParaRPr lang="ko-KR" altLang="en-US" sz="700" dirty="0"/>
          </a:p>
        </p:txBody>
      </p:sp>
      <p:sp>
        <p:nvSpPr>
          <p:cNvPr id="35" name="TextBox 34"/>
          <p:cNvSpPr txBox="1"/>
          <p:nvPr/>
        </p:nvSpPr>
        <p:spPr>
          <a:xfrm>
            <a:off x="5428476" y="4246656"/>
            <a:ext cx="216024" cy="16832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altLang="ko-KR" sz="700" dirty="0" smtClean="0"/>
              <a:t>1</a:t>
            </a:r>
            <a:endParaRPr lang="ko-KR" altLang="en-US" sz="700" dirty="0"/>
          </a:p>
        </p:txBody>
      </p:sp>
      <p:sp>
        <p:nvSpPr>
          <p:cNvPr id="36" name="TextBox 35"/>
          <p:cNvSpPr txBox="1"/>
          <p:nvPr/>
        </p:nvSpPr>
        <p:spPr>
          <a:xfrm>
            <a:off x="5617448" y="4244677"/>
            <a:ext cx="4026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00" dirty="0" smtClean="0"/>
              <a:t>+ - X</a:t>
            </a:r>
            <a:endParaRPr lang="ko-KR" altLang="en-US" sz="700" dirty="0"/>
          </a:p>
        </p:txBody>
      </p:sp>
    </p:spTree>
    <p:extLst>
      <p:ext uri="{BB962C8B-B14F-4D97-AF65-F5344CB8AC3E}">
        <p14:creationId xmlns:p14="http://schemas.microsoft.com/office/powerpoint/2010/main" val="2461251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선택옵션</a:t>
            </a:r>
            <a:r>
              <a:rPr lang="en-US" altLang="ko-KR" dirty="0" smtClean="0"/>
              <a:t>/</a:t>
            </a:r>
            <a:r>
              <a:rPr lang="ko-KR" altLang="en-US" dirty="0" smtClean="0"/>
              <a:t>추가상품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ko-KR" altLang="en-US" dirty="0" smtClean="0"/>
              <a:t>장바구니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err="1" smtClean="0"/>
              <a:t>cart.php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1454587"/>
            <a:ext cx="4932000" cy="230832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900" dirty="0" smtClean="0"/>
              <a:t>                           상품명                         수량           주문금액         포인트</a:t>
            </a:r>
            <a:endParaRPr lang="ko-KR" altLang="en-US" sz="900" dirty="0"/>
          </a:p>
        </p:txBody>
      </p:sp>
      <p:sp>
        <p:nvSpPr>
          <p:cNvPr id="6" name="TextBox 5"/>
          <p:cNvSpPr txBox="1"/>
          <p:nvPr/>
        </p:nvSpPr>
        <p:spPr>
          <a:xfrm>
            <a:off x="1979712" y="1757859"/>
            <a:ext cx="39356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 smtClean="0"/>
              <a:t>상품</a:t>
            </a:r>
            <a:r>
              <a:rPr lang="en-US" altLang="ko-KR" sz="900" dirty="0" smtClean="0"/>
              <a:t>1                                                           1,104              10</a:t>
            </a:r>
            <a:endParaRPr lang="ko-KR" altLang="en-US" sz="900" dirty="0"/>
          </a:p>
        </p:txBody>
      </p:sp>
      <p:sp>
        <p:nvSpPr>
          <p:cNvPr id="7" name="TextBox 6"/>
          <p:cNvSpPr txBox="1"/>
          <p:nvPr/>
        </p:nvSpPr>
        <p:spPr>
          <a:xfrm>
            <a:off x="1373224" y="1742619"/>
            <a:ext cx="504000" cy="5040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800" dirty="0" smtClean="0"/>
              <a:t>상품</a:t>
            </a:r>
            <a:r>
              <a:rPr lang="en-US" altLang="ko-KR" sz="800" dirty="0" smtClean="0"/>
              <a:t/>
            </a:r>
            <a:br>
              <a:rPr lang="en-US" altLang="ko-KR" sz="800" dirty="0" smtClean="0"/>
            </a:br>
            <a:r>
              <a:rPr lang="ko-KR" altLang="en-US" sz="800" dirty="0" err="1" smtClean="0"/>
              <a:t>썸네일</a:t>
            </a:r>
            <a:endParaRPr lang="ko-KR" alt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3738384" y="1791767"/>
            <a:ext cx="288032" cy="1800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r"/>
            <a:r>
              <a:rPr lang="en-US" altLang="ko-KR" sz="900" dirty="0" smtClean="0"/>
              <a:t>1</a:t>
            </a:r>
            <a:endParaRPr lang="ko-KR" altLang="en-US" sz="900" dirty="0"/>
          </a:p>
        </p:txBody>
      </p:sp>
      <p:sp>
        <p:nvSpPr>
          <p:cNvPr id="9" name="직사각형 8"/>
          <p:cNvSpPr/>
          <p:nvPr/>
        </p:nvSpPr>
        <p:spPr>
          <a:xfrm>
            <a:off x="5963012" y="1518975"/>
            <a:ext cx="108000" cy="108000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5963012" y="1814627"/>
            <a:ext cx="108000" cy="108000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974265" y="1977311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 smtClean="0"/>
              <a:t>선택사항보기</a:t>
            </a:r>
            <a:endParaRPr lang="ko-KR" altLang="en-US" sz="900" dirty="0"/>
          </a:p>
        </p:txBody>
      </p:sp>
      <p:sp>
        <p:nvSpPr>
          <p:cNvPr id="12" name="TextBox 11"/>
          <p:cNvSpPr txBox="1"/>
          <p:nvPr/>
        </p:nvSpPr>
        <p:spPr>
          <a:xfrm>
            <a:off x="2833833" y="1981503"/>
            <a:ext cx="11544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 smtClean="0"/>
              <a:t>선택사항</a:t>
            </a:r>
            <a:r>
              <a:rPr lang="en-US" altLang="ko-KR" sz="900" dirty="0" smtClean="0"/>
              <a:t>/</a:t>
            </a:r>
            <a:r>
              <a:rPr lang="ko-KR" altLang="en-US" sz="900" dirty="0" smtClean="0"/>
              <a:t>수량변경</a:t>
            </a:r>
            <a:endParaRPr lang="ko-KR" altLang="en-US" sz="900" dirty="0"/>
          </a:p>
        </p:txBody>
      </p:sp>
      <p:cxnSp>
        <p:nvCxnSpPr>
          <p:cNvPr id="14" name="직선 연결선 13"/>
          <p:cNvCxnSpPr/>
          <p:nvPr/>
        </p:nvCxnSpPr>
        <p:spPr>
          <a:xfrm>
            <a:off x="1373224" y="2318683"/>
            <a:ext cx="47160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983848" y="2405931"/>
            <a:ext cx="381546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 smtClean="0"/>
              <a:t>상품</a:t>
            </a:r>
            <a:r>
              <a:rPr lang="en-US" altLang="ko-KR" sz="900" dirty="0" smtClean="0"/>
              <a:t>2                                                           2,104              10</a:t>
            </a:r>
            <a:endParaRPr lang="ko-KR" altLang="en-US" sz="900" dirty="0"/>
          </a:p>
        </p:txBody>
      </p:sp>
      <p:sp>
        <p:nvSpPr>
          <p:cNvPr id="16" name="TextBox 15"/>
          <p:cNvSpPr txBox="1"/>
          <p:nvPr/>
        </p:nvSpPr>
        <p:spPr>
          <a:xfrm>
            <a:off x="1377360" y="2390691"/>
            <a:ext cx="504000" cy="5040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800" dirty="0" smtClean="0"/>
              <a:t>상품</a:t>
            </a:r>
            <a:r>
              <a:rPr lang="en-US" altLang="ko-KR" sz="800" dirty="0" smtClean="0"/>
              <a:t/>
            </a:r>
            <a:br>
              <a:rPr lang="en-US" altLang="ko-KR" sz="800" dirty="0" smtClean="0"/>
            </a:br>
            <a:r>
              <a:rPr lang="ko-KR" altLang="en-US" sz="800" dirty="0" err="1" smtClean="0"/>
              <a:t>썸네일</a:t>
            </a:r>
            <a:endParaRPr lang="ko-KR" altLang="en-US" sz="800" dirty="0"/>
          </a:p>
        </p:txBody>
      </p:sp>
      <p:sp>
        <p:nvSpPr>
          <p:cNvPr id="17" name="TextBox 16"/>
          <p:cNvSpPr txBox="1"/>
          <p:nvPr/>
        </p:nvSpPr>
        <p:spPr>
          <a:xfrm>
            <a:off x="3742520" y="2439839"/>
            <a:ext cx="288032" cy="180000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r"/>
            <a:r>
              <a:rPr lang="en-US" altLang="ko-KR" sz="900" dirty="0" smtClean="0"/>
              <a:t>1</a:t>
            </a:r>
            <a:endParaRPr lang="ko-KR" altLang="en-US" sz="900" dirty="0"/>
          </a:p>
        </p:txBody>
      </p:sp>
      <p:sp>
        <p:nvSpPr>
          <p:cNvPr id="18" name="직사각형 17"/>
          <p:cNvSpPr/>
          <p:nvPr/>
        </p:nvSpPr>
        <p:spPr>
          <a:xfrm>
            <a:off x="5967148" y="2462699"/>
            <a:ext cx="108000" cy="108000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1978401" y="2625383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 smtClean="0"/>
              <a:t>선택사항보기</a:t>
            </a:r>
            <a:endParaRPr lang="ko-KR" altLang="en-US" sz="900" dirty="0"/>
          </a:p>
        </p:txBody>
      </p:sp>
      <p:sp>
        <p:nvSpPr>
          <p:cNvPr id="20" name="TextBox 19"/>
          <p:cNvSpPr txBox="1"/>
          <p:nvPr/>
        </p:nvSpPr>
        <p:spPr>
          <a:xfrm>
            <a:off x="2837969" y="2629575"/>
            <a:ext cx="11544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 smtClean="0"/>
              <a:t>선택사항</a:t>
            </a:r>
            <a:r>
              <a:rPr lang="en-US" altLang="ko-KR" sz="900" dirty="0" smtClean="0"/>
              <a:t>/</a:t>
            </a:r>
            <a:r>
              <a:rPr lang="ko-KR" altLang="en-US" sz="900" dirty="0" smtClean="0"/>
              <a:t>수량변경</a:t>
            </a:r>
            <a:endParaRPr lang="ko-KR" altLang="en-US" sz="900" dirty="0"/>
          </a:p>
        </p:txBody>
      </p:sp>
      <p:cxnSp>
        <p:nvCxnSpPr>
          <p:cNvPr id="21" name="직선 연결선 20"/>
          <p:cNvCxnSpPr/>
          <p:nvPr/>
        </p:nvCxnSpPr>
        <p:spPr>
          <a:xfrm>
            <a:off x="1377360" y="3273455"/>
            <a:ext cx="471600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979712" y="2894747"/>
            <a:ext cx="276870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ko-KR" altLang="en-US" sz="900" dirty="0" smtClean="0"/>
              <a:t>색상 </a:t>
            </a:r>
            <a:r>
              <a:rPr lang="en-US" altLang="ko-KR" sz="900" dirty="0" smtClean="0"/>
              <a:t>: Red / </a:t>
            </a:r>
            <a:r>
              <a:rPr lang="ko-KR" altLang="en-US" sz="900" dirty="0" smtClean="0"/>
              <a:t>사이즈 </a:t>
            </a:r>
            <a:r>
              <a:rPr lang="en-US" altLang="ko-KR" sz="900" dirty="0" smtClean="0"/>
              <a:t>: XL / </a:t>
            </a:r>
            <a:r>
              <a:rPr lang="ko-KR" altLang="en-US" sz="900" dirty="0" smtClean="0"/>
              <a:t>형태 </a:t>
            </a:r>
            <a:r>
              <a:rPr lang="en-US" altLang="ko-KR" sz="900" dirty="0" smtClean="0"/>
              <a:t>: V (+100</a:t>
            </a:r>
            <a:r>
              <a:rPr lang="ko-KR" altLang="en-US" sz="900" dirty="0" smtClean="0"/>
              <a:t>원</a:t>
            </a:r>
            <a:r>
              <a:rPr lang="en-US" altLang="ko-KR" sz="900" dirty="0" smtClean="0"/>
              <a:t>) / 1</a:t>
            </a:r>
            <a:r>
              <a:rPr lang="ko-KR" altLang="en-US" sz="900" dirty="0" smtClean="0"/>
              <a:t>개</a:t>
            </a:r>
            <a:endParaRPr lang="en-US" altLang="ko-KR" sz="900" dirty="0" smtClean="0"/>
          </a:p>
          <a:p>
            <a:r>
              <a:rPr lang="ko-KR" altLang="en-US" sz="900" dirty="0" smtClean="0"/>
              <a:t>추가상품 </a:t>
            </a:r>
            <a:r>
              <a:rPr lang="en-US" altLang="ko-KR" sz="900" dirty="0" smtClean="0"/>
              <a:t>: </a:t>
            </a:r>
            <a:r>
              <a:rPr lang="ko-KR" altLang="en-US" sz="900" dirty="0" smtClean="0"/>
              <a:t>상품받침 </a:t>
            </a:r>
            <a:r>
              <a:rPr lang="en-US" altLang="ko-KR" sz="900" dirty="0" smtClean="0"/>
              <a:t>(+1,000</a:t>
            </a:r>
            <a:r>
              <a:rPr lang="ko-KR" altLang="en-US" sz="900" dirty="0" smtClean="0"/>
              <a:t>원</a:t>
            </a:r>
            <a:r>
              <a:rPr lang="en-US" altLang="ko-KR" sz="900" dirty="0" smtClean="0"/>
              <a:t>) / 1</a:t>
            </a:r>
            <a:r>
              <a:rPr lang="ko-KR" altLang="en-US" sz="900" dirty="0" smtClean="0"/>
              <a:t>개</a:t>
            </a:r>
            <a:endParaRPr lang="ko-KR" alt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1979712" y="3398803"/>
            <a:ext cx="37112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smtClean="0"/>
              <a:t>주문하기  선택주문  수량변경  삭제하기  선택삭제  </a:t>
            </a:r>
            <a:r>
              <a:rPr lang="ko-KR" altLang="en-US" sz="1000" dirty="0" err="1" smtClean="0"/>
              <a:t>계속쇼핑</a:t>
            </a:r>
            <a:endParaRPr lang="ko-KR" altLang="en-US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6948263" y="1412776"/>
            <a:ext cx="172785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ko-KR" altLang="en-US" sz="800" dirty="0" smtClean="0"/>
              <a:t>선택사항보기 </a:t>
            </a:r>
            <a:r>
              <a:rPr lang="ko-KR" altLang="en-US" sz="800" dirty="0" err="1" smtClean="0"/>
              <a:t>클릭시</a:t>
            </a:r>
            <a:r>
              <a:rPr lang="ko-KR" altLang="en-US" sz="800" dirty="0" smtClean="0"/>
              <a:t> 장바구니 상품의 선택사항 </a:t>
            </a:r>
            <a:r>
              <a:rPr lang="ko-KR" altLang="en-US" sz="800" dirty="0" err="1" smtClean="0"/>
              <a:t>토글</a:t>
            </a:r>
            <a:endParaRPr lang="en-US" altLang="ko-KR" sz="800" dirty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선택사항</a:t>
            </a:r>
            <a:r>
              <a:rPr lang="en-US" altLang="ko-KR" sz="800" dirty="0" smtClean="0"/>
              <a:t>/</a:t>
            </a:r>
            <a:r>
              <a:rPr lang="ko-KR" altLang="en-US" sz="800" dirty="0" smtClean="0"/>
              <a:t>수량변경 클릭 시 </a:t>
            </a:r>
            <a:r>
              <a:rPr lang="ko-KR" altLang="en-US" sz="800" dirty="0" err="1" smtClean="0"/>
              <a:t>팝업창에서</a:t>
            </a:r>
            <a:r>
              <a:rPr lang="ko-KR" altLang="en-US" sz="800" dirty="0" smtClean="0"/>
              <a:t> 선택옵션</a:t>
            </a:r>
            <a:r>
              <a:rPr lang="en-US" altLang="ko-KR" sz="800" dirty="0" smtClean="0"/>
              <a:t>, </a:t>
            </a:r>
            <a:r>
              <a:rPr lang="ko-KR" altLang="en-US" sz="800" dirty="0" smtClean="0"/>
              <a:t>추가상품의 추가</a:t>
            </a:r>
            <a:r>
              <a:rPr lang="en-US" altLang="ko-KR" sz="800" dirty="0" smtClean="0"/>
              <a:t>, </a:t>
            </a:r>
            <a:r>
              <a:rPr lang="ko-KR" altLang="en-US" sz="800" dirty="0" smtClean="0"/>
              <a:t>삭제</a:t>
            </a:r>
            <a:r>
              <a:rPr lang="en-US" altLang="ko-KR" sz="800" dirty="0" smtClean="0"/>
              <a:t>, </a:t>
            </a:r>
            <a:r>
              <a:rPr lang="ko-KR" altLang="en-US" sz="800" dirty="0" smtClean="0"/>
              <a:t>수량변경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선택옵션</a:t>
            </a:r>
            <a:r>
              <a:rPr lang="en-US" altLang="ko-KR" sz="800" dirty="0" smtClean="0"/>
              <a:t>, </a:t>
            </a:r>
            <a:r>
              <a:rPr lang="ko-KR" altLang="en-US" sz="800" dirty="0" smtClean="0"/>
              <a:t>추가상품이 있는 상품의 경우 수량 </a:t>
            </a:r>
            <a:r>
              <a:rPr lang="en-US" altLang="ko-KR" sz="800" dirty="0" smtClean="0"/>
              <a:t>input </a:t>
            </a:r>
            <a:r>
              <a:rPr lang="ko-KR" altLang="en-US" sz="800" dirty="0" smtClean="0"/>
              <a:t>필드 클릭 시 선택사항변경 </a:t>
            </a:r>
            <a:r>
              <a:rPr lang="ko-KR" altLang="en-US" sz="800" dirty="0" err="1" smtClean="0"/>
              <a:t>팝업창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주문하기 </a:t>
            </a:r>
            <a:r>
              <a:rPr lang="ko-KR" altLang="en-US" sz="800" dirty="0" err="1" smtClean="0"/>
              <a:t>클릭시</a:t>
            </a:r>
            <a:r>
              <a:rPr lang="ko-KR" altLang="en-US" sz="800" dirty="0"/>
              <a:t> </a:t>
            </a:r>
            <a:r>
              <a:rPr lang="ko-KR" altLang="en-US" sz="800" dirty="0" smtClean="0"/>
              <a:t>장바구니 상품 전체가 </a:t>
            </a:r>
            <a:r>
              <a:rPr lang="ko-KR" altLang="en-US" sz="800" dirty="0" err="1" smtClean="0"/>
              <a:t>주문폼으로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선택주문 </a:t>
            </a:r>
            <a:r>
              <a:rPr lang="ko-KR" altLang="en-US" sz="800" dirty="0" err="1" smtClean="0"/>
              <a:t>클릭시</a:t>
            </a:r>
            <a:r>
              <a:rPr lang="ko-KR" altLang="en-US" sz="800" dirty="0" smtClean="0"/>
              <a:t> 체크된 상품만 </a:t>
            </a:r>
            <a:r>
              <a:rPr lang="ko-KR" altLang="en-US" sz="800" dirty="0" err="1" smtClean="0"/>
              <a:t>주문폼으로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수량변경 </a:t>
            </a:r>
            <a:r>
              <a:rPr lang="ko-KR" altLang="en-US" sz="800" dirty="0" err="1" smtClean="0"/>
              <a:t>클릭시</a:t>
            </a:r>
            <a:r>
              <a:rPr lang="ko-KR" altLang="en-US" sz="800" dirty="0" smtClean="0"/>
              <a:t> 장바구니 상품 중 선택옵션</a:t>
            </a:r>
            <a:r>
              <a:rPr lang="en-US" altLang="ko-KR" sz="800" dirty="0" smtClean="0"/>
              <a:t>, </a:t>
            </a:r>
            <a:r>
              <a:rPr lang="ko-KR" altLang="en-US" sz="800" dirty="0" smtClean="0"/>
              <a:t>추가상품이 없는 상품만 수량변경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smtClean="0"/>
              <a:t>선택삭제 </a:t>
            </a:r>
            <a:r>
              <a:rPr lang="ko-KR" altLang="en-US" sz="800" dirty="0" err="1" smtClean="0"/>
              <a:t>클릭시</a:t>
            </a:r>
            <a:r>
              <a:rPr lang="ko-KR" altLang="en-US" sz="800" dirty="0" smtClean="0"/>
              <a:t> 체크된 상품만 삭제</a:t>
            </a:r>
            <a:endParaRPr lang="en-US" altLang="ko-KR" sz="800" dirty="0" smtClean="0"/>
          </a:p>
          <a:p>
            <a:pPr marL="228600" indent="-228600">
              <a:buAutoNum type="arabicPeriod"/>
            </a:pPr>
            <a:r>
              <a:rPr lang="ko-KR" altLang="en-US" sz="800" dirty="0" err="1" smtClean="0"/>
              <a:t>계속쇼핑</a:t>
            </a:r>
            <a:r>
              <a:rPr lang="ko-KR" altLang="en-US" sz="800" dirty="0" smtClean="0"/>
              <a:t> </a:t>
            </a:r>
            <a:r>
              <a:rPr lang="ko-KR" altLang="en-US" sz="800" dirty="0" err="1" smtClean="0"/>
              <a:t>클릭시</a:t>
            </a:r>
            <a:r>
              <a:rPr lang="ko-KR" altLang="en-US" sz="800" dirty="0" smtClean="0"/>
              <a:t> 이전 상품의 카테고리로 이동</a:t>
            </a:r>
            <a:endParaRPr lang="en-US" altLang="ko-KR" sz="800" dirty="0" smtClean="0"/>
          </a:p>
        </p:txBody>
      </p:sp>
    </p:spTree>
    <p:extLst>
      <p:ext uri="{BB962C8B-B14F-4D97-AF65-F5344CB8AC3E}">
        <p14:creationId xmlns:p14="http://schemas.microsoft.com/office/powerpoint/2010/main" val="1283645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선택옵션</a:t>
            </a:r>
            <a:r>
              <a:rPr lang="en-US" altLang="ko-KR" dirty="0" smtClean="0"/>
              <a:t>/</a:t>
            </a:r>
            <a:r>
              <a:rPr lang="ko-KR" altLang="en-US" dirty="0" smtClean="0"/>
              <a:t>추가상품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ko-KR" altLang="en-US" dirty="0" smtClean="0"/>
              <a:t>선택사항변경 팝업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err="1" smtClean="0"/>
              <a:t>cartoption.php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cartoptionupdate.php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71959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323</Words>
  <Application>Microsoft Office PowerPoint</Application>
  <PresentationFormat>화면 슬라이드 쇼(4:3)</PresentationFormat>
  <Paragraphs>132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쇼핑몰 기능추가</vt:lpstr>
      <vt:lpstr>PowerPoint 프레젠테이션</vt:lpstr>
      <vt:lpstr>PowerPoint 프레젠테이션</vt:lpstr>
      <vt:lpstr>선택옵션/추가상품</vt:lpstr>
      <vt:lpstr>선택옵션/추가상품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s3</dc:creator>
  <cp:lastModifiedBy>s3</cp:lastModifiedBy>
  <cp:revision>56</cp:revision>
  <dcterms:created xsi:type="dcterms:W3CDTF">2013-02-08T01:40:13Z</dcterms:created>
  <dcterms:modified xsi:type="dcterms:W3CDTF">2013-02-08T07:25:14Z</dcterms:modified>
</cp:coreProperties>
</file>